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389270" y="762000"/>
            <a:ext cx="8420895" cy="54014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1500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Fáilte</a:t>
            </a:r>
            <a:r>
              <a:rPr lang="en-US" sz="115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11500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tuismitheoirí</a:t>
            </a:r>
            <a:r>
              <a:rPr lang="en-US" sz="115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115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Rang 6!</a:t>
            </a:r>
          </a:p>
        </p:txBody>
      </p:sp>
    </p:spTree>
    <p:extLst>
      <p:ext uri="{BB962C8B-B14F-4D97-AF65-F5344CB8AC3E}">
        <p14:creationId xmlns:p14="http://schemas.microsoft.com/office/powerpoint/2010/main" val="211814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IE" sz="5400" b="1" dirty="0" err="1"/>
              <a:t>Obair</a:t>
            </a:r>
            <a:r>
              <a:rPr lang="en-IE" sz="5400" b="1" dirty="0"/>
              <a:t> </a:t>
            </a:r>
            <a:r>
              <a:rPr lang="en-IE" sz="5400" b="1" dirty="0" err="1"/>
              <a:t>Bhaile</a:t>
            </a:r>
            <a:endParaRPr lang="en-IE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dirty="0"/>
              <a:t>60 </a:t>
            </a:r>
            <a:r>
              <a:rPr lang="en-IE" dirty="0" err="1"/>
              <a:t>nóimead</a:t>
            </a:r>
            <a:r>
              <a:rPr lang="en-IE" dirty="0"/>
              <a:t>/</a:t>
            </a:r>
            <a:r>
              <a:rPr lang="en-IE" i="1" dirty="0"/>
              <a:t>minutes</a:t>
            </a:r>
          </a:p>
          <a:p>
            <a:pPr marL="0" indent="0">
              <a:buNone/>
            </a:pPr>
            <a:r>
              <a:rPr lang="en-IE" b="1" u="sng" dirty="0" err="1"/>
              <a:t>Gaeilge</a:t>
            </a:r>
            <a:r>
              <a:rPr lang="en-IE" b="1" u="sng" dirty="0"/>
              <a:t>: </a:t>
            </a:r>
            <a:r>
              <a:rPr lang="en-IE" dirty="0" err="1"/>
              <a:t>Déachtú</a:t>
            </a:r>
            <a:r>
              <a:rPr lang="en-IE" dirty="0"/>
              <a:t> </a:t>
            </a:r>
            <a:r>
              <a:rPr lang="en-IE" dirty="0" err="1"/>
              <a:t>Abairtí</a:t>
            </a:r>
            <a:r>
              <a:rPr lang="en-IE" dirty="0"/>
              <a:t>– </a:t>
            </a:r>
            <a:r>
              <a:rPr lang="en-IE" dirty="0" err="1"/>
              <a:t>Léamh</a:t>
            </a:r>
            <a:r>
              <a:rPr lang="en-IE" dirty="0"/>
              <a:t> </a:t>
            </a:r>
            <a:r>
              <a:rPr lang="en-IE" dirty="0" err="1"/>
              <a:t>gach</a:t>
            </a:r>
            <a:r>
              <a:rPr lang="en-IE" dirty="0"/>
              <a:t> </a:t>
            </a:r>
            <a:r>
              <a:rPr lang="en-IE" dirty="0" err="1"/>
              <a:t>oíche</a:t>
            </a:r>
            <a:r>
              <a:rPr lang="en-IE" dirty="0"/>
              <a:t>, </a:t>
            </a:r>
            <a:r>
              <a:rPr lang="en-IE" dirty="0" err="1">
                <a:solidFill>
                  <a:srgbClr val="00B050"/>
                </a:solidFill>
              </a:rPr>
              <a:t>litriú</a:t>
            </a:r>
            <a:r>
              <a:rPr lang="en-IE" dirty="0"/>
              <a:t>, </a:t>
            </a:r>
            <a:r>
              <a:rPr lang="en-IE" dirty="0">
                <a:solidFill>
                  <a:srgbClr val="7030A0"/>
                </a:solidFill>
              </a:rPr>
              <a:t>reading</a:t>
            </a:r>
          </a:p>
          <a:p>
            <a:pPr marL="0" indent="0">
              <a:buNone/>
            </a:pPr>
            <a:r>
              <a:rPr lang="en-IE" b="1" u="sng" dirty="0" err="1"/>
              <a:t>Béarla</a:t>
            </a:r>
            <a:r>
              <a:rPr lang="en-IE" b="1" u="sng" dirty="0"/>
              <a:t>: </a:t>
            </a:r>
            <a:r>
              <a:rPr lang="en-IE" dirty="0"/>
              <a:t>Dictate Sentences– Complete the reading sections during the week, </a:t>
            </a:r>
            <a:r>
              <a:rPr lang="en-IE" dirty="0">
                <a:solidFill>
                  <a:srgbClr val="00B050"/>
                </a:solidFill>
              </a:rPr>
              <a:t>spellings</a:t>
            </a:r>
            <a:r>
              <a:rPr lang="en-IE" dirty="0"/>
              <a:t>, </a:t>
            </a:r>
            <a:r>
              <a:rPr lang="en-IE" dirty="0">
                <a:solidFill>
                  <a:srgbClr val="7030A0"/>
                </a:solidFill>
              </a:rPr>
              <a:t>reading</a:t>
            </a:r>
          </a:p>
          <a:p>
            <a:pPr marL="0" indent="0">
              <a:buNone/>
            </a:pPr>
            <a:r>
              <a:rPr lang="en-IE" b="1" u="sng" dirty="0"/>
              <a:t>Mata: </a:t>
            </a:r>
            <a:r>
              <a:rPr lang="en-IE" dirty="0"/>
              <a:t>IXL skills, times tables – focus on division and multiplication 6,7,8,9 (hit the button). </a:t>
            </a:r>
          </a:p>
          <a:p>
            <a:pPr marL="0" indent="0">
              <a:buNone/>
            </a:pPr>
            <a:r>
              <a:rPr lang="en-IE" b="1" i="1" dirty="0"/>
              <a:t>Please send in a note if they can’t do their homework</a:t>
            </a:r>
          </a:p>
          <a:p>
            <a:pPr marL="0" indent="0">
              <a:buNone/>
            </a:pPr>
            <a:endParaRPr lang="en-IE" b="1" i="1" dirty="0"/>
          </a:p>
          <a:p>
            <a:pPr marL="0" indent="0">
              <a:buNone/>
            </a:pPr>
            <a:endParaRPr lang="en-I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43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IE" sz="5400" b="1" dirty="0" err="1"/>
              <a:t>Mála</a:t>
            </a:r>
            <a:r>
              <a:rPr lang="en-IE" sz="5400" b="1" dirty="0"/>
              <a:t> </a:t>
            </a:r>
            <a:r>
              <a:rPr lang="en-IE" sz="5400" b="1" dirty="0" err="1"/>
              <a:t>scoile</a:t>
            </a:r>
            <a:endParaRPr lang="en-IE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Please check your child’s school bag for letters on a regular basis. </a:t>
            </a:r>
          </a:p>
          <a:p>
            <a:r>
              <a:rPr lang="en-GB" dirty="0"/>
              <a:t>Please make sure that your child has a folder for any homework sheets or notes home. </a:t>
            </a:r>
          </a:p>
          <a:p>
            <a:r>
              <a:rPr lang="en-GB" dirty="0"/>
              <a:t>Please make sure they have the necessary equipment for school e.g. a pencil case, pencil, red pen, ruler, calculator, eraser</a:t>
            </a:r>
          </a:p>
          <a:p>
            <a:r>
              <a:rPr lang="en-GB" dirty="0"/>
              <a:t>If your child is absent please let us know (note/Aladdin)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52400"/>
            <a:ext cx="1391516" cy="143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5525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IE" sz="3600" b="1" dirty="0" err="1"/>
              <a:t>Tacaíocht</a:t>
            </a:r>
            <a:r>
              <a:rPr lang="en-IE" sz="3600" b="1" dirty="0"/>
              <a:t> </a:t>
            </a:r>
            <a:r>
              <a:rPr lang="en-IE" sz="3600" b="1" dirty="0" err="1"/>
              <a:t>Foghlamtha</a:t>
            </a:r>
            <a:r>
              <a:rPr lang="en-IE" sz="3600" b="1" dirty="0"/>
              <a:t> </a:t>
            </a:r>
            <a:r>
              <a:rPr lang="en-IE" sz="3600" b="1" dirty="0" err="1"/>
              <a:t>sa</a:t>
            </a:r>
            <a:r>
              <a:rPr lang="en-IE" sz="3600" b="1" dirty="0"/>
              <a:t> </a:t>
            </a:r>
            <a:r>
              <a:rPr lang="en-IE" sz="3600" b="1" dirty="0" err="1"/>
              <a:t>scoil</a:t>
            </a:r>
            <a:r>
              <a:rPr lang="en-IE" sz="3600" b="1" dirty="0"/>
              <a:t>/ Learning Support in the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1981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IE" i="1" dirty="0"/>
              <a:t>We have no formal learning support in school this year. </a:t>
            </a:r>
          </a:p>
          <a:p>
            <a:r>
              <a:rPr lang="en-IE" i="1" dirty="0"/>
              <a:t>We have some provision made with teaching training students but it is limited and only until Christmas.</a:t>
            </a:r>
          </a:p>
          <a:p>
            <a:r>
              <a:rPr lang="en-IE" i="1" dirty="0"/>
              <a:t>We have a former student doing math skills in class 3 times weekly under our supervision.</a:t>
            </a:r>
          </a:p>
          <a:p>
            <a:r>
              <a:rPr lang="en-IE" i="1" dirty="0"/>
              <a:t>A big focus on the foundational skills and subjects this year (</a:t>
            </a:r>
            <a:r>
              <a:rPr lang="en-IE" i="1" dirty="0" err="1"/>
              <a:t>Gaeilge</a:t>
            </a:r>
            <a:r>
              <a:rPr lang="en-IE" i="1" dirty="0"/>
              <a:t>, </a:t>
            </a:r>
            <a:r>
              <a:rPr lang="en-IE" i="1" dirty="0" err="1"/>
              <a:t>Béarla</a:t>
            </a:r>
            <a:r>
              <a:rPr lang="en-IE" i="1" dirty="0"/>
              <a:t>, Mata)</a:t>
            </a:r>
          </a:p>
        </p:txBody>
      </p:sp>
      <p:sp>
        <p:nvSpPr>
          <p:cNvPr id="4" name="AutoShape 2" descr="data:image/jpeg;base64,/9j/4AAQSkZJRgABAQAAAQABAAD/2wCEAAkGBxQQEhUUEhQUFhQVFBYXGRUXFRcbGRccFBcXFhcYFxkdHCgiGholHBUXIjEhJikrLi4uFx8zODMsNygtLiwBCgoKDg0OGhAQGy0lICQsLCwsLCwsLCwsLCwsLCwsLCwsLywsLCwsLCwsLCwsLCwsLCwsLCwsLCwsLCwsLCwsLP/AABEIAL0BCwMBEQACEQEDEQH/xAAcAAACAgMBAQAAAAAAAAAAAAAABQMGAQQHAgj/xABIEAACAQICBAsFBQYDBwUAAAABAgMABAURBhIhMQcTMkFRYXGBkaGxIjNCUnIUI2KCwTRDc5Ki0SRTYwgVg7LC4fAlNXSj8f/EABoBAQADAQEBAAAAAAAAAAAAAAABAwQCBQb/xAA2EQACAgEDAgIIBAYCAwAAAAAAAQIDBBEhMQVBEjIGE0JRYXGBoRQikdEzUrHB4fAj0nKSov/aAAwDAQACEQMRAD8A7TbwLqL7K8kcw6KAk4hflXwFAHEL8q+AoA4hflXwFAHEL8q+AoA4hflXwFAHEL8q+AoA4hflXwFAHEL8q+AoA4hflXwFAHEL8q+AoA4hflXwFAHEL8q+AoA4hflXwFAHEL8q+AoA4hflXwFAHEL8q+AoA4hflXwFAHEL8q+AoA4hflXwFAHEL8q+AoA4hflXwFAHEL8q+AoA4hflXwFAHEL8q+AoA4hflXwFAHEL8q+AoA4hflXwFAHEL8q+AoA4hflXwFAHEL8q+AoA4hflXwFAHEL8q+AoA4hflXwFAFtyF+kelASUAUAUAUAUAUAUAUAUAUAUAUAUAUAUBjOgDOgM0BFNcInKZV7WA9aAW3mlFnD7y6gX/iL+hoDXsNNcPnbUiu4Gbo1wPWgHysCMwcwecUBmgCgCgCgCgCgCgCgCgCgCgI7bkL9I9KAkoAoAoAoAoAoAoAoAoAoDxJIFGbEAdJOVALL7SW0hGctzAo65F/vQCG+4UsLiG26V/wCGGb0FAI7vhvsF91HcSn8KZepqNRqLZ+GiWT9mw6Vv4jZegriVsI8srlbCPLNK44RsZl91bQQ/Xt9TVbyql3K3lVLuLrrSHHZt9zHF/DCj9DXDza+xx+Nr7GjPZ4jN7/EpiPwsw9MqrecuyK3nLsjXfRBX97cXEn1N/wB6rebPsip50+yPaaFWg+Fz2ua4/F2/A4eZb8DF3oVbOPZDIekHPyNI5li5JjmWLkjtbHErE52d4+XyFzll0ZNmK1QzYPzGmGbB+Yf2HC/iNqcr61WRc+WoKHLqyzB8q0RthLhmmNsJcMu2A8MWG3OQeRrdjzSjID842VYWF7s7yOZdaJ0dTzqwI29lAbFAFAFAFAFAFAFAFAR23IX6R6UBJQBQBQBQBQGGOXdQFQx/hKw6yzElwruDkUi9tgeg5bB30BTbvh2jOYt7OZzzaxAB/lzNQ2lyQ2lyLLjhTxef3FnHEDzsC3mSKqeRWu5U8itdxbPi2OXBPGXgiB5kyHoM/OqpZla4KZZta4F76MSy5/aL2eTPeNZiD4mqXnP2UVPPfsokh0KtV3h2PW2zwqp5ljKnmWMYQaP2ycmFM+kjM+dVu+x8sqd9j5ZvRwIvJVR2KB+lVuUpcsrcpPlkudcnJipJChAUAUAUAUAUAHo5qDcV3+j1tNyolBPxL7J8qtjfZHhl0MiyPDFK6LS2za9ldSRNnnlrEdm0b+8VqjnfzI1Qzv5kPMN4TcVsMheRC5jHx5ZN1+2uw94rXC+EuGbIX1y4ZfMA4YsOuchI7W7nesoyUfnGyrS0vlndxzKHjdXU7mUgjxFATZ0BmgCgCgCgI7bkL9I9KAkoAoAoAoDBoDh3C9pJdXd8MKsyVHs8YQ2WuWGsQxG5FG+uZSUVqyG9BJgFrh9nmPslxfMhykulj1ogw5QRecDvrLNzl7SXwOXCclqi44aLC7H+FlVG54xkrL9SHIisk6ZrnUw2YqfOqM3eASpu9sdW/wADVDiZpY8kK5EKnJgQegjKoKXtszzQgKAKAKAKAKAKAKAKAKAKAKAKAKAKEhUAVYjo7bz8qMBj8S+yavhkWQ4ZdDInDhiSHAr2wbjLC5cc+qDkT2ryW762V5kXtI215sXtIvOiXDKyMIcViMbbhMqkD86c3NtFa4yUt0bIyUt0dhtLpJUWSNldHAZWU5hgdoINdEk9AFAFAR23IX6R6UBJQBQBQBQBQHzLd3he/wAWnQnXZzbxt0G4l4sf0qaqs3aX+7HL3aR3bB8BitreKGMaojRRs5zltJ6STz1gsXjk2aovRaCfHtBba7OtJEpffxiexIOvWG81EZWQ4ZLUXyIDo/iFn+yXfGoP3N0M+4SDbn21162D8y0+RTLHT4IpdLRH7GJWckH+oF4yLuddop6lS8rT/qZZ4z9xuQ4dbXS69pMjDoDBh2dIqidTi9GYp43uF95hcsXKU5dI2iqtNDNKqSNKo1KwqQFAFAFAFAFAFAFAFAFAGVAeHlUbyB31Ki3wQ2lyas2KxJvb9KtjRORypp7JNim50vhXYp1j+HNvSrVhvuXQoyJ8R0+Ysu9L5MiUik1RvYgqvjV8MWPc0R6da/PLT6E2F6NYnjSa0cKiEkfeuchv26pO0gdQrRCqMODXRhwqeqbbPoPQjATh9lDbM+uY1ObAbCWYscuoZ5d1WmsfUAUAUBHbchfpHpQElAFAFAFAYNAfMNvIEbEny2xX9vIexbht/VvqqfmX1OXyj6PV8wD0gHx21hNSM0JMMgO8A9tRogas9grDLm6DtHhXDrJ195UcW4PLaRuMRGhl/wA23Yo3eBsPhXatsit9zlwhIXfZMUtORJFexj4Jfu5cuphsPfU+sqls9iiWNrwaUmP2jtqXcUtjKeeRckJ6nHs5Vy6NfLuYrMT3o2ZsEfV1oisqHaCpBrPKDiYZ48lwLXQqciCD0EZVyUtNcnmhAUAUAUBgkDfUAgkvEHxDuqxVSfCOHZEX3WkcMe9h2Fv0q2OLNnUVZLyRbNVMekm9xBNJ1rGcvE1Z+GjHzM1QwMqfZI2Y8IxKf92kQPPJJmf5VrrWiHxNcOjN7zl/YYW3B3NJ7+6frWJAo/mO2oeTFeWP6myvpePDcdWXBtaJteMyHpldmPrlVbybDZGqqK0USwWejtvFyIo1+lFHnlnVTnJ8s71XZFS0xsDf4lZ4cM1iI46XI8pV2+ikd9bcOPMii6Tex2e0t1iRUjUKiKFVRuAGwAVuKCagCgCgCgI7bkL9I9KAkoAoAoAoDFAcAusJH+9cXsjsN1E0kfNmcxKoHXm3kaovemkvczifvOraD3/2iwtpCc24pVbqZPZYHsIrLNaSNUXsPK5OgoAoAqCCOSFW3gVDjF8k6s0L3CUkUqwVlPwuAQfGufBp5WTqnyVK50EWE69nJLZvv+7OtEfqiPs+GVdetkvOtf6lbqjI0bq8u4Rle2i3Mf8An2o9sDpaI7fAmp8NdnD0fxMtmImQWaW13mbOdWbnif2XHUVORHhVU6ZR3PPsxGuBLeYkkRYMcipIO4ZEdtRGicjA5b6JNiqTSlCdWMF26EBc+Qq5YneTLoY+TZ5YafMlj+3z+7tpAOmQrGPA7a69XTHlmuHSL5eaWhuQ6GXsvvZ44/oVnPicqn19cfKjXDo1S871G1rwaxHbNJPL0hn1VP5VriWTLskbYYePXxFD/D9DrWDkQRA9OoGPi22q5XTlyzQvCuEOktFHNVRPiZKqAbgKHOrPVQAoAqQc40rx4YZjdrdSqTEYCjZb8jmCR05awOVejheRme3k7NhmJw3SCSCRJEI2MjAj/sa2FRuZ0AUAUAUBHbchfpHpQElAYNAVHTHhFssLYRzszSkZ8XGAzAcxbaAM+ugKRdcO6k5W9jK/Wz5eSg10oSlwjlzjHlie74VsXm2QwQwjpKkkd7H9Ktji2y7FUsmqPcrFxfYgbqO/mdZJoiNgABZRnmuQAG4kV3bgWeBt6Fay65vwl6wS/uow9zhTRXFtNIZXs39mSJ25aoRu2/8AhryJOK/LYt13NEbXDZlhwrhRtWYR3iSWcu7KVTqZ9Tjm6zlXPqtd4vUujbGXDLva3CSqGjdXU7mVgwPeKr00LUyWhIUAUAUAVDBDJbK3Nl1iuXBMatFT000ZtWglnmjUmKNnEg9iRdRSRk65Guq/GpJJ7ES0a3RTtCNC4ZbWGe4iEk0q8YWkJbMMc12HZuyrq66Sk1F6L4HVVcIx10Lxa4VHGMlVVA5lUKPKsrlJlvj+BtLAo5qgjxNkgFQQFAFAFSAqAFAal9ikNuM5po4/rdR4ZmuowlLyrUhtFcu+EeyU5RGW4bohjY+ZyFWrHkt3ovmVSuhHllN0rxBsUkgMlqIYoi2bSSAsyvvGqNx2Z91X1+GtNJ6t+48/JzqtHo9ysrfvhFwsthcna22LPPMfK43MO0Z1qpslJfmWhzjZErfNHT49j6ow6ZpIo3ddVmRWK/KWAJFXGs2aAKAKAjtuQv0j0oCSgK7p/pGMNsZbjYXA1Y1PO77F7hvPUDQHDcLtIraNrzESZZ5wXbWGsVDbth+I+W6t1VKhD1kjHbb4peBG7bNBcNqw68UmWYhmXUZh0pnvFaasuEtjNbiTW5HPAyHJwQf/ADnrapJmJxa5I6kg1Hssn4yJ3hlHxxnI943Gst2HVb5kaK8mcFpyhkNLJdXi8Qtkuo9xlQAPl0ldxPZXiXdJnB6wNUbabPg/97kuFWVrI2vhN+9rKd8LErt6CjbD2CsMnbXtYtTTCVsFtuiyxaXYrZbLy1S5QfvYjqPl0kcknqFcKVUvgWLLjxLYfYRwl2E5CNI1vIfgnUp58nzqXU+xpjOMuC3Qyq4DIwZTuKkEHvFcaacnepJUakmKkGaArfCN/wC13v8A8d/Su6/OjmXBBgSattAOiGMeCisk/M/myyPCN6uDoKkBQBlUAWYjpBa2+fHXESZbwXGt/KNtWRqnLhENpciC44RrfdbxXFweYpGQh/M2Vd/h2vM0iiWTXHliy60wv5Pdw29uvTK5dh2AZCutKl3bMlnU64FfxPFZW/asRl+mLViHZs2mrIp+xBL57mR9Rts2rjqV2XFrKM/dw8a3zPm5Pe1XeqtfMv02OfBl2cvT/fgOcOscWvtltaOibPaZdRQDz5tlmOwGu1jRXJ3Hp8XvZJv+hZsP4Fbubbe3gUc6Rgt5nIDwNXKEVwjVDHrh5Ui46P8AA/h1oyuVkndTmDK2YBHPqqAD3iui46CKAzQBQBQEdtyF+kelASUBybh5lMhw61+Ga4Zj/wAPUXL/AO0+FdQWskjmT0WpXbHDxiGMJC4zhgUzOvMdQhUU9WtzVpzbNEoIzYkdW5s6ljGAQ3S6skasOgjd0EHepHSK87Rp6o27cMpGK6M3NuPuv8TEP3MpykH8OX4uxvGtVWZOHmKLMaEkVkJHKxWMsko328o1ZB2Z8odYzr1asyM0eZZiSizXdCpyYEEcxFbFxqZWtGeaEGnd4ZHJvUZ9NcTrhPzRO4WTh5WzYw/Er2z2Qzlox+6lHGJl0DP2h3GvNu6TVPyvQ1RzHxNfob0+lNvMNW9sMul4cmHbqHI15VnSbq94t/Qsi6ZeWWj/AEJMKwu0kbWw6/eB/wDLEjRt2ajbD3CssnfX51r8y9Svjw9UWBMSxq0yBeK5Qf5qapy+pN9ceug/NFo7WY154s3bfhQePZdWMycxeJlkH8uw1KUJcSRdHLrl3HWH8JGHTED7QI2PwTKyHvzGXnU+qkaIzUuBjjwjvrO4hikjcywSKNR1O0qctxqI6xkmHuivaCYiJ7CBicmjQRyZnktF7Jz6N2ffVF0fDYyyD1RLiOltlb7JLmIH5VOsezJc6hUzfCJckhJPwiK2y2tbibrYCNe0Fq79Ql5pJfczzzKo8sV3elWISbja2q98j9+ezOp0qXCb+xin1WC8qK7iOII/7VfzS9KBwifyrVsfH7EUjO87IntCL/QXR4pbRn7i11j8xXM/zNV8cPIs95TJXy88kvr/AGPcuMXcnJVIx1nb4DZWuvoze8vuVeCn2pOXy2RrG1lk95M7dSeyK9CvplcVux6yuPlgvrue1wJCCNTfzkknuJrUsSlR0SJWVbrrqT6N3Fzg8pmgjinQ7GV0BbIdB3qesV59uHOC1juj0asyE3pLZnadDOFGzxFliOcFwdnEyc56Ebcd27Yax79zWXqgM0AUAUAUAUBHbchfpHpQElAcn4boSLnCpjyFnkQnoMnFFf8AkauoeZHM/KzT4NVAxS/B5RjjI6SNZs8uraKtzv4i+RTh/wAP6s6fWI1mHUHYRnQCHSHRWC8XKVA2W0Hc6npRxtFcpSW6Gz5KFiujt3ajID7ZCPhbJbiMfhbc/wD2rbTnThtIzW4sJ8CS3KTZ8SxLLyonGrKnUVO/ur1qsqE0eXbizgeCMtlaviZjFAYKg7xQGrcYbG+9R4VxKuE/NE6jOcfLIns7m7t/2e6lVR8DHXT+Vs6w29MonuloaY5kl5kmM49NrldlxawzgfEvsN4bRXm29FlzEsV1E/NsYfSzD5dk1pcIecBVkFYn06+PCZYqq+Yy0+ohxW6w7YbaC5z58lMXmrba7hi5eocrI+Wa+rFEKKM9W3lIJzyeYgZnnIB299algZMuSHkSS0di+iN2C4mT3cVtF1hczVi6PJ+eX3M07IPmUn9j1J9pk5dw+XQi5CtEOj1ROPHUuIa/N6kYwXW2vrv1s5rXHBpj2J/EyXlSXyRsw4Qi7lQd361ojTVHiJxK6yXMmbIhQbz3f/lWFXJG93Cm8r3kVy5xjyzpQk+EyEY4jHKMM56EUsfIVRLMpjyzRHEtfY3YLa9l93auB8zkKO8HbWWfU61wi+PTpPzMX47Dd2xRHaESPmQiMWIUfE3RWefVZJeLTQ3YnRvX2KuG7E8uHTlw/GKHUghhsII2g5jnrzZ9RVj1kfTQ9FLq1pGS+5ccN4SMYtsgzR3CjmdQSfzDI0jlVvuZ7ugZta8qfyZZsN4dgMhd2boc9rRtmPBv71cpRlwzy7aLKnpOLXzRdcD4T8NuyqpPqOxACSKVJJ5ujzroqLnQBQBQEdtyF+kelASUBS+FzA2vMNkEYJlhKzR5b849py69UtRA5ZaYy0Fxb4nAnGLJEY5YwciRs1gPxAjvrZbW7oKceVyY4WKqTjLh8HW9GtJrbEE17d8yOVG2x0PQy7++vOaa5Ny+A3oANARywht47+eoa1JKvpLoZDd+06kOOTMnsyp3jfUJyi9hs+Sj4rhF1be9T7XCP30YynQfjT48uqt9Ge47SMV2HGW6FkKrIpeFxIo35bGXqdN4r1q8iM1seZZjzg9GeBV5QFCQoDBqAeGiB3gVJGhC0KdPnQbHhmjXf51DaRKXwIWxaFTkCufQNp8BVUsiuPLLY0WS4iSQ3E0nureZuyMgeLZVRLPpXfUvjg3P4G7FgV/J+6WP+JIAfBRWaXVUvLEvj07XmRvwaBXL8u4UA80cZJ8WOVZpdStfCL44FS+I1tuDGM+9eeT6n1B/TWeWVdLll8aK48IdWXB9ax/uIs+lgWPiapcpPdstWg8tcDjj5IC/SoHpXOhOxtLYxrtIzyzJz27tpqdAcIuLo3E007b5JGAy3BFOqijo2DzrJlS/N4eyPt/RzGjDG9bpvJ8/AxWU+hDOhGqW5oYhiCIPayOzdzn+1aaaZS4PH6j1OimOk9H8O/8Aga6D8G1zikiyuht7bMHjMsiwB3Rg7Sfxbu2vTjHRaHwN1qtm5KKXwR9P10VBQBQEdtyF+kelASUBhhQHHtKNCZ7GaSazi+0WcrF5LUHJ4mO0tF0jqq6m6VTKraY2Lcp8dvFPJxlnK8Nynwn2JkPQQeWK2N05HOz95jSto43XuLdgPCTJARFiaZcwuUU5f8RPh7RWG7EnXvyvebKsmFnwfuOlWlykqB43V0baGUgg9hrKXktAFSCCa1Dbdx6RXLjqTqUvSTQeOVuNjJguBumi2Z/xF3MKRslW9iHGMluUzEEe3bVv4xHmclu4hnE3Rxg+A16uPn67SPPvwk94iS5xaJCQXU5E7c9h6xXou+tLVs89UWN7IiTE2f3UUr/TGxHiRlVMs6ldy2OFc/gbsWGX8vJtmTrkdVHlWeXVILyovj06XeRvW+hV7Jy5Yk6lVnPcd1ZpdUsflReun1rka23Bnn7yedukDVQeW2s8s26Xcvji1R9kcWnBtarviDfxHZ/WqHZY+WXKMVwh/aaNQxDJURfpRR+lcae8k31w9B0ntNToCZIFG5QO6gJBQBQBQGQKAhuLlI/eOij8bAepoDgWkGFJFfOLG4SSOTWkAU6wjOeZR/HYRWivGWT+WS3LauqX4P563t3XY0/t+oSsq6jgZ7TsbrBrz8jAsplofY9P9I8fJrbl+WS/Rm7hGE3F8w4tSkRPvGG/6F5+2rqcPTeR5PUfSJy/JR+v7Fq4MtCYJcTuTIpkjswgGuc9aVtusw6sjs3Vr0S2R865zm/FN6s7woy2DcKEHqgCgCgI7bkL9I9KAkoAoDFAVnSrQa0xH2pY9WX4Z4/ZkU8xzG/voDlel2FT4QoN28d1asdRZMws6557CvxgAVqqypx53Rmsxoz42YuwO4eLObCrnIHa0JGan64ju7Vq6VVN+8dmVKy2l6S3RecB4TImyjvk+zSbtfaYW/NvXsNYbcadfmRrruhZ5WXyKQOAykMp3MCCO4is5ceqEARQkpHCajfZ47eHY95MsA2ZgA7XPbkDRRWupDZ7wrQi2tlCpHHsGWtqAlsuck89cNybJHUWGIvN+g8BUaAnS2QblFSCUDLdQBQBQBQGQKA1rq/iiGcksaZfM6jyzoCv3fCFh8e6fjD0RIz+gruNU3wtTlziuXoKrnhLBzEFpM3QzlUXw31ojgXS7aFMsumPcUXWnd+/JFtB3NIfPKtUely9plEuowXCE13jN1L729nIO9U1UXuyGdaY9NqXL1M0uoWPhCa4NuNsntnpkcufM1b6nHrW6RX67Ise2v0M22JiRtS3jLt0Rp+u6jy6Y7L7D8LdLeX3Y4wvRK7vZoWlhEcSSBmaQjPIbcgo351iyMhWpJLg2UUurXV6nW7S0WLYo3c//m6szLUtBHwISqxxLP3n21i3Zm2qPJqrNB1GgCgCgCgI7bkL9I9KAkoAoAoBfj2LR2dvJcSnJIkLHpOW4DrJyHfQHzfe3smIvJiN8Cya2rBb7cjmclRR0Z5dpzrNbZJy9XDn3+49LGx4QreRbwuF72XXCuCx5FFxcStHcuAQIMlEIy9lQByiOetNcfAtEzzrrnbJyaQvxvB7m1BF7CZ4d32mFM2A/wBaL9RW2vLa2nujFZjJ7x2Yuwsz2g47Drj7s71BLwnqZDtTuyqyWLTcta9mVrItq2mtS5YLwpxEhL+I27nYJVzaFuvPevfWC3Hsr2kjbXfCzeLOgWtykqh43V0O5lII8RVG5aVDTNv/AFDC1bk8bMw+vUIXyoCzmqzoxQgyFoDRvcXt4BnLNEg/E6/3puBBdcItghyWV5T/AKUbMPHdVipnLhHLnBcvQVXPCU59xZSdsrqoPcMzWmGBdLtoZ5ZlMe+oputNcQk3Nbwr0Khdh2MxFaY9Lb8zKJdRiuEJbu/nm99eXD9QbUH9GVaY9OpXL1M8uoWPhaC2RbddrKGI+KRtY+LE1eqaIdkVO66zuyNsdjXYmXYi5+lcSzKILn9DuGDkWvaLZA+LSNyY2/MQKyWdXrjwerR6N5dm+mhGWnfnVewZnxNYbOszfB7GP6IN/wASRDcQhRnLIx/Nln3Csjzsi56JnpvofT8OPit+44wLQ6S7IZl4mI9X3j9gPJHWavrpfM3qeJldQretePBRX3OrYBovFaoFRAo6BvPWzc5q/ZLQ8p7vcfAZUJMg1AOF42t5YYlc/Z5mhd3Mi5HISK2ZB6DlmRtqi2zwbtbHqYGC8zWEJLxLs+5etAuFiYzx2uJINaRgiTqMtrbAHG7InZmOmphOM1qmVZGJdjS8Nq0O0V2ZwoAoCO25C/SPSgJKAKAwaA5H/tCX7GG1tEP7RNmevUyCg9Wb591Q3otTqEXKSj79ivYFarNitnagDirZTIV5iY1yHgxFY8PSTlNnt9aj6quupe7U7ZW88DkzQFRx3QOGZjNbMbW4Pxxj2H/ix7mFSpOL1iRJJrRnP8bsWtm1MQiEWschcINa3k+r/LPUa3VZfs2IxWYi80HuKkw2eybjLOZ4CdoKNrRN3bq7niVW+RnEcuyvaxam5imnVxKLYz2pa4tZ1lSSI/dyDkuGG8Zjo56wTxLIPTQ2xya5LXUezcJU7e5sgBzmaXIjsCg5ikOn2vtoRLNqXfUW3Wl2IyZ/fQwj/TjzYfmY/pWmPS/5pGeXUV2iJru4kl2zXVxIf4hUeCZVpjgUx7ameWfa+DRKW6e1qJn8zZE95bbWhVVQ4SKHbbPZtkcmPxrsDDsUE+lcSyqYLdncMO+x7RZrPjTtyY3PWdgrJPq1UeD06fR/Ms9nQjMtw/yL4tWGzrT9lHsUeiFst5sx9gduXK57Dl6Vis6pbLue3R6JY8fNue48LjG0jM9J21jllWS5Z7NPRMWtbRRtLbqNwqlzbPQhjVwWyPeQFc6tlvhjFakVuJLh+Lt0LnnY8lfqP6VsoxJS3Z871L0gqo1hVuy86L6CKhEkp4yT52Hsr9C/rXqQrjBaI+IyMu7Jl45vUvtvbLGNg2855zXRQTVAM0BTNK9O0tyYbUCa43H/AC4utzzn8Iri22Na1Zsw8G7Ln4ao/sczvbol2nuZDJKd7HcB8qDmFeZO2y96Lg+1xsLF6VD1k3rLu/2GvB/ovNjF0kuRS1gcM0hHKKnPVXpJy7q2UU+rR811TqbzJ8aRXB9MVeeUFAFAR23IX6R6UBJQBQGDQHG/9oCMpLh855CSkMej2kb0B8K5mtYtFlUlGcZPs0xBofdCPG4WJ2SiWMH6hrj0rHgvZpn0PpHFaU2Lhx0O5CvQPlzNCQoCO4gWRSjqrKwyKsAQe0GjBz/GNAHgJkwxgFJzazlOcLdPFk7UPlXcLJQ4OZ1wnyUfF5GjOTWlzDLzoY2de1GXYRXo1Z0WvzHn24TT/KLIxdS7IrW4b8hUeJqZZ8PZWpzHBn3aQ3s9CMQm2vxMA/ExdvAVRLOsfCRasKtctssFhwWo+yW6nc9CaqAeRNUSyLZcsvjTXF7RNe74GwrF4p36lkQSDvOYrPOPjWjbNNdjreqSPL6J3sQy4qymA5lBiPoRWSeEpcSZ61HW7KvZS+WwtuMHdfe2FwnS0JWRfI5+VUSwbFwz1qfSOHtIWyxW+eXHmM9EyNGfMVnlj2x7HqU9exrO/wDv1PRwlyM0KOOlGBz7qqaa5R6UM2mfDNWa1dOUjDtBqDRGyMuGadxdLHv38wG89QFW11Sm9EZcvOpxouVjHGCaJzXWTT60cZ3RDlsPxH4R516lOJGG7Pheo9euyH4a9onTMHwCOBAoVVUbkXd39JrVqux4Wg4AoSZqAa2IX8dvG0szqiLvYn06T1UCOXaR6bzXmaW+tBbbQX3Syjq+RfOsl2Wo7R5Poum9BnelZd+WP3ZTrm9SAaiDbzAbyeuskKZ2vxSPeyuoY/T6/VUr6f3ZdNBuCie/K3GIa0UByKxbpHH/AEDt216EIKC0R8fk5duTLxWP/B3vDrGO3jWKFFSNBkqqMgBXZmNqgCgCgI7bkL9I9KAkoAoAoCs8IujAxOxkg/ecuM9Drye47R30B87WMkjhU93e2jjJW3txZ2bOcjLIjorFP/hs8a4Z9BjWLPxfws2lKPl17/A6RhPC26jVvrRg3PJBkQeklGOzuzq+ORXLhmG7o2ZVzBv5blrwzhFw64yAuVRvllBjP9Q21emnwebKMoPSS0+hZredZACjKwPOrA+lScktAYNARXEIcdfMaENaiqRSpyNSVs8gUA1s7fUG3eagsROaEnllB3jOgZE1oh5suw1OpGiNS6wdJBkwVh0OoIpqR4St3/B5aOSfs4Rj8cLNGf6SPSoaT5R1GU47xYgxXQxraN5Ir24RURnKyhZAdUE5ZkA1TLGql2NVfUcmGmkmLuD3RYNElzKAZZRr67DkhtoCDmPXVtcYwWiRmyb7L5+Kb1OiW9usYyUd/PXZToTVAMUBX9KNLoLAap+8nI9mFOUetj8K9ZqJTUVq2XUY87pqFa1fuOV45ist2/GXTA6u1Yh7uP8Aues15tuTKx6Q2R9ng9Hpw16y9py+y/yL7CG4xCXiLKMyNztuVBuzJ3KOs13VipbyMfUeuym/BT+v7HbdAOCq3w/KafKe636xHsRn8CnefxHb2Vt27HzTk5PVnRRQgzQBQBQBQEdtyF+kelASUAUAUBg0BzjhD4LI8SkFxBIILnL2myOrIRuLZHMN1ijCem6Oc4loljVjyolu4xzqBJ/Z6zzxa5dj0qOrZVXEv1EEmM2zHUuraSFxsOzMDpzVhmKzvEnHeEj1odfhYvDkQT+mpuYfYQk61nd6jfgkeJvDOuXZkV8lvqek5PC0fwf9ix2uOYxa8mYTKNyyorj+ZcmruOf/ADIos9Hqpb02/SX7jez4V5o9l1ZE9LQv6I2XrWiGXVLv+p59vQs2G6ipL4PUsWHcJ+HTZBpWhY/DMhX+rk+daFKMuGeXZRZW9Jxa+a0LNDcQ3K5xyRyD5kdT6GpKmiaG1Cbd566BInFCTNAFAFAFAFAVbhQlKYVeEb+Ky/mZVPkaMkkw+ERxRqu5Y0A7lFdFTNioIPEkgUFmICgZkk5ADrNAc50m4QS+tFYbBua5I2DqiB5R/FVF2RGv4s9bp/SLst+JrSPv/b3nP7q7WLWZmLO21mY5u56Saw6WXvVn1LtxemV+GGz/APqRZdC+Dm6xYrLPnBaZ57eXIPwA834j51trpjBfE+WzeoW5L0lsvd+533R3R+3sIhFbRhFG8/Ex6Xbexq0wDWgCgCgCgCgCgI7bkL9I9KAkoAoAoAoAoDBoDSxLB4Lkas8Mco6HRW9RQFIxfgaw2faiSQHpjc5fytmKAql3wOXtvtsr/MDckmsvmCQfCuJVwlyi6GTbDyyYjvbHG7TZPacevzKof/k2jvFZ54db42N9XWMiHO4ofSa2JK3No8Tc4A3dxyPlVDwprys9Ov0gTWli/oyS3gw+Q60FxxT9OZQjv2VGuTX/ALqdu3pmRzCKfw1iWGzuMThGdvfGRehysgPe23zruObNbSRXLomJZ/Dm181qv3GsHCHiUP7RZxTDpjZkPfyhV0c6p/Aw2dByFvXKMvro/uM7PhdtjkJ4LmE851A6jvU5+VaFdW+GYLOnZVfmrf0Wv9CwWOnuHTcm7iB6JCUP9WVdrRmRpxej2H1tdJIM43Rx0qwI8qkjUnyoAoBBp9YG5w66iXlNCxHamT/9NQwLtGb8XFpBKDnrxLn1EDIjuyro4fJHpFpHBYJrTNtPJjXa7noC/ruo3puTGDm/DFas5PpJpFPiB++PFwA5rbqdh6DKfiPVurBbktvwwPqcDoka16zK/wDX/sIoHluZFgtI2kkOwBRsH9h1nZUV43eR3ndaUf8Ajo7d+y+R2LQLggjtis9/lPPsIj3xxnr+dvKtiSWyPmZ2OcvFJ6s6soy7Kk5PVAFAFAFAFAFAFAR23IX6R6UBJQBQBQBQBQBQBQBQBQGKA1L7DIZxqzRRyDodFb1FAVHFuCXC7jM/Z+KY88TFcvy8nyoCqXnAZqHOzvpYz0OufdmpX0rlxT5R3CyUN4vQUz6EY9a8h4rlRzawJPbrAHzqmWLW+xsr6nkQ9rX5im6xa8gzF7hsmQ3sEbVHfkR51nlgrsz0K+uTj5o/ozVGNYbPsdTGfxL/AGzFVPGujx9j0I9aosWln3RPDgVo+23uFUn5XyP9JBrn1t8PeWeDp13NcX/4vQ3ltcRi91e3GQ3DjdYeDZ1Ys6xbNFcui4EuJSj9yZdK8Yh3zBwOaSBT5rlVqz13Rnl6NRf8O5fVGxDwo4gvLgtX7NdT37TVqzK2Z5ejWWvK4v6/4K3hOld3ZtOsEKLFM7Ois2sIGbeV6R1ZV3+Kr02ZnfQczxJSjovfqtP3EV/iGTmWZ2lmbezHM9g+UVnfrL38D1YrE6XH+afv7/T3Fo0Q4NbzFCJJ87a1O3Mj23H4VPqfOtNdUYcHh5nUbsl/mei937ndtF9FrbDY+LtogvzOdruelm3mrTzx3QBQBQBQBQBQBQBQBQEdtyF+kelASUAUAUAUAUAUAUAUAUAUAUAUAUAUBhhnvoBXiWjlpc++toZPqjUnxyoCq4jwP4XLmVhaJjzxyMMvykkeVAV+54Fmj/ZMQnj6pBrf8pWuJQg+UXQyLYeWTX1FVxoLjtuPu5YLhRzEgMf5gPWqZYtT7GqHU8mPta/NCi7/AN5xEC5wp3z/AMtC/mmsKqeDHszZX122OzX6C2LR3EMQn1ILKa3U72mRkVBznWZRn2DM13XixjzudZPXrrY6QWnx7nWNCOCi1sCss3+IuN+u49hT+BD6nbWv5HhSbk9Wx1pdfXUUkYt9cRlHJZIDL7QI1VI+EHpoQR4hpFNDHP8AdyvMrDUUW8rLkVHOi5MAc9xzoBcdLL5Q/wDhZCS/sEwyEavs5ggAEAHMbdu3PcKA2YtIb6Rmyg1NT2sjDKVZdQEprHLN9Y7wMtnPQGU0mvWR3Fqc1BbUMUoOQDnixny3JUbRs9qgLDo1eyzwLJNHxbksCuqy7iQDqttGY5jQDWgCgCgCgCgI7bkL9I9KAkoAoAoAoAoAoAoAoAoAoAoAoAoAoAoAoAoAoAoAoAoAoAoAoAoAoAoAoAoAoAoAoA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926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IE" sz="5400" b="1" dirty="0" err="1"/>
              <a:t>Sacraimint</a:t>
            </a:r>
            <a:endParaRPr lang="en-IE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/>
              <a:t>This year 6</a:t>
            </a:r>
            <a:r>
              <a:rPr lang="en-IE" baseline="30000" dirty="0"/>
              <a:t>th</a:t>
            </a:r>
            <a:r>
              <a:rPr lang="en-IE" dirty="0"/>
              <a:t> class will be preparing for their confirmation.</a:t>
            </a:r>
          </a:p>
          <a:p>
            <a:r>
              <a:rPr lang="en-IE" dirty="0"/>
              <a:t>Date set for 2</a:t>
            </a:r>
            <a:r>
              <a:rPr lang="en-IE" baseline="30000" dirty="0"/>
              <a:t>nd</a:t>
            </a:r>
            <a:r>
              <a:rPr lang="en-IE" dirty="0"/>
              <a:t> of March 2022. </a:t>
            </a:r>
            <a:r>
              <a:rPr lang="en-IE" i="1" dirty="0"/>
              <a:t>(26</a:t>
            </a:r>
            <a:r>
              <a:rPr lang="en-IE" i="1" baseline="30000" dirty="0"/>
              <a:t>th</a:t>
            </a:r>
            <a:r>
              <a:rPr lang="en-IE" i="1" dirty="0"/>
              <a:t> January the </a:t>
            </a:r>
            <a:r>
              <a:rPr lang="en-IE" i="1" dirty="0" err="1"/>
              <a:t>Cermony</a:t>
            </a:r>
            <a:r>
              <a:rPr lang="en-IE" i="1" dirty="0"/>
              <a:t> of Light)</a:t>
            </a:r>
          </a:p>
          <a:p>
            <a:r>
              <a:rPr lang="en-IE" dirty="0"/>
              <a:t>It is intended to use the scrapbook as a link from home to school.</a:t>
            </a:r>
          </a:p>
          <a:p>
            <a:r>
              <a:rPr lang="en-IE" dirty="0"/>
              <a:t>We are condensing our instructional time in lieu of the challenges posed with staff shortages. </a:t>
            </a:r>
          </a:p>
          <a:p>
            <a:r>
              <a:rPr lang="en-IE" dirty="0"/>
              <a:t>For anyone not doing their confirmation we will arrange project work</a:t>
            </a:r>
          </a:p>
        </p:txBody>
      </p:sp>
    </p:spTree>
    <p:extLst>
      <p:ext uri="{BB962C8B-B14F-4D97-AF65-F5344CB8AC3E}">
        <p14:creationId xmlns:p14="http://schemas.microsoft.com/office/powerpoint/2010/main" val="2809748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Social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CFFFF"/>
          </a:solidFill>
        </p:spPr>
        <p:txBody>
          <a:bodyPr>
            <a:normAutofit fontScale="77500" lnSpcReduction="20000"/>
          </a:bodyPr>
          <a:lstStyle/>
          <a:p>
            <a:r>
              <a:rPr lang="en-IE" dirty="0"/>
              <a:t>It is our experience in this school that students at this age are engaged in various social media groups/activity (Snapchat/</a:t>
            </a:r>
            <a:r>
              <a:rPr lang="en-IE" dirty="0" err="1"/>
              <a:t>tictoc</a:t>
            </a:r>
            <a:r>
              <a:rPr lang="en-IE" dirty="0"/>
              <a:t>/</a:t>
            </a:r>
            <a:r>
              <a:rPr lang="en-IE" dirty="0" err="1"/>
              <a:t>whatapps</a:t>
            </a:r>
            <a:r>
              <a:rPr lang="en-IE" dirty="0"/>
              <a:t> groups). It is the school’s stance that primary school children are too young for social media and should not be engaging in it. </a:t>
            </a:r>
          </a:p>
          <a:p>
            <a:r>
              <a:rPr lang="en-IE" dirty="0"/>
              <a:t>However if you as parents consent to this activity , we cannot stress strongly enough how important it is to monitor and supervise the content as often it can be completely age inappropriate. </a:t>
            </a:r>
            <a:r>
              <a:rPr lang="en-IE" b="1" dirty="0"/>
              <a:t>Further information on cyber safety is available on www.webwise.ie </a:t>
            </a:r>
          </a:p>
          <a:p>
            <a:r>
              <a:rPr lang="en-IE" dirty="0"/>
              <a:t>We will run a workshop on cyberbullying in 6</a:t>
            </a:r>
            <a:r>
              <a:rPr lang="en-IE" baseline="30000" dirty="0"/>
              <a:t>th</a:t>
            </a:r>
            <a:r>
              <a:rPr lang="en-IE" dirty="0"/>
              <a:t> class. As our experience is that it occurs at a worrying rate at this age. </a:t>
            </a:r>
          </a:p>
        </p:txBody>
      </p:sp>
      <p:pic>
        <p:nvPicPr>
          <p:cNvPr id="2050" name="Picture 2" descr="Image result for mobile phone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458" y="152400"/>
            <a:ext cx="12192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764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IE" sz="5400" b="1" dirty="0" err="1"/>
              <a:t>Gaeilge</a:t>
            </a:r>
            <a:endParaRPr lang="en-IE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4154"/>
            <a:ext cx="8229600" cy="33067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IE" sz="4000" dirty="0"/>
              <a:t>We are trying to encourage and instil a sense of pride &amp; responsibility in the children’s Irish so encourage them to use it not just between 8.50-2.30 but also when they are in their uniform, with school friends on school grounds, etc.</a:t>
            </a:r>
          </a:p>
        </p:txBody>
      </p:sp>
      <p:pic>
        <p:nvPicPr>
          <p:cNvPr id="1026" name="Picture 2" descr="Image result for gaeil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36" y="24245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53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390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IE" dirty="0"/>
              <a:t>We hope your child has an enjoyable time in Rang 6.</a:t>
            </a:r>
          </a:p>
          <a:p>
            <a:pPr marL="0" indent="0" algn="ctr">
              <a:buNone/>
            </a:pPr>
            <a:endParaRPr lang="en-IE" dirty="0"/>
          </a:p>
          <a:p>
            <a:pPr marL="0" indent="0" algn="ctr">
              <a:buNone/>
            </a:pPr>
            <a:r>
              <a:rPr lang="en-IE" dirty="0"/>
              <a:t>Please feel free to come talk with us but as much as possible please arrange a meeting.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3581400" y="5334000"/>
            <a:ext cx="2286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Slán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544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491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Obair Bhaile</vt:lpstr>
      <vt:lpstr>Mála scoile</vt:lpstr>
      <vt:lpstr>Tacaíocht Foghlamtha sa scoil/ Learning Support in the school</vt:lpstr>
      <vt:lpstr>Sacraimint</vt:lpstr>
      <vt:lpstr>Social Media</vt:lpstr>
      <vt:lpstr>Gaeilge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Grainne Ni Cheallachain</dc:creator>
  <cp:lastModifiedBy>Seomra24</cp:lastModifiedBy>
  <cp:revision>14</cp:revision>
  <dcterms:created xsi:type="dcterms:W3CDTF">2006-08-16T00:00:00Z</dcterms:created>
  <dcterms:modified xsi:type="dcterms:W3CDTF">2022-10-12T07:43:32Z</dcterms:modified>
</cp:coreProperties>
</file>